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1" r:id="rId7"/>
    <p:sldId id="262" r:id="rId8"/>
    <p:sldId id="263" r:id="rId9"/>
    <p:sldId id="275" r:id="rId10"/>
    <p:sldId id="264" r:id="rId11"/>
    <p:sldId id="265" r:id="rId12"/>
    <p:sldId id="266" r:id="rId13"/>
    <p:sldId id="276" r:id="rId14"/>
    <p:sldId id="267" r:id="rId15"/>
    <p:sldId id="268" r:id="rId16"/>
    <p:sldId id="270" r:id="rId17"/>
    <p:sldId id="269" r:id="rId18"/>
    <p:sldId id="271" r:id="rId19"/>
    <p:sldId id="280" r:id="rId20"/>
    <p:sldId id="282" r:id="rId21"/>
    <p:sldId id="277" r:id="rId22"/>
    <p:sldId id="272" r:id="rId23"/>
    <p:sldId id="273" r:id="rId24"/>
    <p:sldId id="278" r:id="rId25"/>
    <p:sldId id="279" r:id="rId26"/>
    <p:sldId id="281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D13D7C-A30D-403D-8059-AA0CB59E898F}" v="12" dt="2025-06-18T07:28:38.9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ore Riccardo" userId="bddfcb4d-4249-4faa-8c76-44168f830c6a" providerId="ADAL" clId="{7BD13D7C-A30D-403D-8059-AA0CB59E898F}"/>
    <pc:docChg chg="custSel addSld delSld modSld sldOrd">
      <pc:chgData name="Priore Riccardo" userId="bddfcb4d-4249-4faa-8c76-44168f830c6a" providerId="ADAL" clId="{7BD13D7C-A30D-403D-8059-AA0CB59E898F}" dt="2025-06-18T07:32:50.214" v="495" actId="22"/>
      <pc:docMkLst>
        <pc:docMk/>
      </pc:docMkLst>
      <pc:sldChg chg="addSp delSp modSp mod">
        <pc:chgData name="Priore Riccardo" userId="bddfcb4d-4249-4faa-8c76-44168f830c6a" providerId="ADAL" clId="{7BD13D7C-A30D-403D-8059-AA0CB59E898F}" dt="2025-06-17T12:44:54.677" v="116" actId="1076"/>
        <pc:sldMkLst>
          <pc:docMk/>
          <pc:sldMk cId="3610624336" sldId="257"/>
        </pc:sldMkLst>
        <pc:spChg chg="mod">
          <ac:chgData name="Priore Riccardo" userId="bddfcb4d-4249-4faa-8c76-44168f830c6a" providerId="ADAL" clId="{7BD13D7C-A30D-403D-8059-AA0CB59E898F}" dt="2025-06-17T09:21:26.389" v="5" actId="1076"/>
          <ac:spMkLst>
            <pc:docMk/>
            <pc:sldMk cId="3610624336" sldId="257"/>
            <ac:spMk id="3" creationId="{E3F1ED2D-2EC9-67DA-83AD-017963C87EE5}"/>
          </ac:spMkLst>
        </pc:spChg>
        <pc:picChg chg="add del mod">
          <ac:chgData name="Priore Riccardo" userId="bddfcb4d-4249-4faa-8c76-44168f830c6a" providerId="ADAL" clId="{7BD13D7C-A30D-403D-8059-AA0CB59E898F}" dt="2025-06-17T12:44:15.804" v="113" actId="478"/>
          <ac:picMkLst>
            <pc:docMk/>
            <pc:sldMk cId="3610624336" sldId="257"/>
            <ac:picMk id="5" creationId="{8B384C29-E581-4952-6B1C-F8F5C736C698}"/>
          </ac:picMkLst>
        </pc:picChg>
        <pc:picChg chg="add mod">
          <ac:chgData name="Priore Riccardo" userId="bddfcb4d-4249-4faa-8c76-44168f830c6a" providerId="ADAL" clId="{7BD13D7C-A30D-403D-8059-AA0CB59E898F}" dt="2025-06-17T12:44:54.677" v="116" actId="1076"/>
          <ac:picMkLst>
            <pc:docMk/>
            <pc:sldMk cId="3610624336" sldId="257"/>
            <ac:picMk id="7" creationId="{2652666B-02A0-CAC7-5970-C782695D6FF7}"/>
          </ac:picMkLst>
        </pc:picChg>
      </pc:sldChg>
      <pc:sldChg chg="addSp delSp modSp mod">
        <pc:chgData name="Priore Riccardo" userId="bddfcb4d-4249-4faa-8c76-44168f830c6a" providerId="ADAL" clId="{7BD13D7C-A30D-403D-8059-AA0CB59E898F}" dt="2025-06-17T12:45:46.232" v="120" actId="14100"/>
        <pc:sldMkLst>
          <pc:docMk/>
          <pc:sldMk cId="1938362589" sldId="258"/>
        </pc:sldMkLst>
        <pc:picChg chg="del">
          <ac:chgData name="Priore Riccardo" userId="bddfcb4d-4249-4faa-8c76-44168f830c6a" providerId="ADAL" clId="{7BD13D7C-A30D-403D-8059-AA0CB59E898F}" dt="2025-06-17T12:45:39.446" v="117" actId="478"/>
          <ac:picMkLst>
            <pc:docMk/>
            <pc:sldMk cId="1938362589" sldId="258"/>
            <ac:picMk id="9" creationId="{4B7123B9-98BB-9096-F508-788F723721F8}"/>
          </ac:picMkLst>
        </pc:picChg>
        <pc:picChg chg="add mod">
          <ac:chgData name="Priore Riccardo" userId="bddfcb4d-4249-4faa-8c76-44168f830c6a" providerId="ADAL" clId="{7BD13D7C-A30D-403D-8059-AA0CB59E898F}" dt="2025-06-17T12:45:46.232" v="120" actId="14100"/>
          <ac:picMkLst>
            <pc:docMk/>
            <pc:sldMk cId="1938362589" sldId="258"/>
            <ac:picMk id="11" creationId="{B29026C1-DB18-854F-F880-01A900277E9B}"/>
          </ac:picMkLst>
        </pc:picChg>
      </pc:sldChg>
      <pc:sldChg chg="addSp delSp modSp mod">
        <pc:chgData name="Priore Riccardo" userId="bddfcb4d-4249-4faa-8c76-44168f830c6a" providerId="ADAL" clId="{7BD13D7C-A30D-403D-8059-AA0CB59E898F}" dt="2025-06-17T12:49:23.992" v="138" actId="164"/>
        <pc:sldMkLst>
          <pc:docMk/>
          <pc:sldMk cId="611961020" sldId="259"/>
        </pc:sldMkLst>
        <pc:grpChg chg="del mod">
          <ac:chgData name="Priore Riccardo" userId="bddfcb4d-4249-4faa-8c76-44168f830c6a" providerId="ADAL" clId="{7BD13D7C-A30D-403D-8059-AA0CB59E898F}" dt="2025-06-17T12:46:18.138" v="121" actId="478"/>
          <ac:grpSpMkLst>
            <pc:docMk/>
            <pc:sldMk cId="611961020" sldId="259"/>
            <ac:grpSpMk id="6" creationId="{21587B7D-861C-9FE9-175C-BB7CB28D08ED}"/>
          </ac:grpSpMkLst>
        </pc:grpChg>
        <pc:grpChg chg="add del mod">
          <ac:chgData name="Priore Riccardo" userId="bddfcb4d-4249-4faa-8c76-44168f830c6a" providerId="ADAL" clId="{7BD13D7C-A30D-403D-8059-AA0CB59E898F}" dt="2025-06-17T12:46:18.748" v="122" actId="478"/>
          <ac:grpSpMkLst>
            <pc:docMk/>
            <pc:sldMk cId="611961020" sldId="259"/>
            <ac:grpSpMk id="7" creationId="{6E3334AE-83AC-8241-02A0-0646F3691D7D}"/>
          </ac:grpSpMkLst>
        </pc:grpChg>
        <pc:grpChg chg="add mod">
          <ac:chgData name="Priore Riccardo" userId="bddfcb4d-4249-4faa-8c76-44168f830c6a" providerId="ADAL" clId="{7BD13D7C-A30D-403D-8059-AA0CB59E898F}" dt="2025-06-17T12:49:23.992" v="138" actId="164"/>
          <ac:grpSpMkLst>
            <pc:docMk/>
            <pc:sldMk cId="611961020" sldId="259"/>
            <ac:grpSpMk id="16" creationId="{0B7CB2AF-B90E-044E-2A4B-7484D82414F8}"/>
          </ac:grpSpMkLst>
        </pc:grpChg>
        <pc:grpChg chg="add mod">
          <ac:chgData name="Priore Riccardo" userId="bddfcb4d-4249-4faa-8c76-44168f830c6a" providerId="ADAL" clId="{7BD13D7C-A30D-403D-8059-AA0CB59E898F}" dt="2025-06-17T12:49:23.992" v="138" actId="164"/>
          <ac:grpSpMkLst>
            <pc:docMk/>
            <pc:sldMk cId="611961020" sldId="259"/>
            <ac:grpSpMk id="21" creationId="{BD48AFE6-4064-4677-34DF-DAA6E5A468AC}"/>
          </ac:grpSpMkLst>
        </pc:grpChg>
        <pc:grpChg chg="add mod">
          <ac:chgData name="Priore Riccardo" userId="bddfcb4d-4249-4faa-8c76-44168f830c6a" providerId="ADAL" clId="{7BD13D7C-A30D-403D-8059-AA0CB59E898F}" dt="2025-06-17T12:49:23.992" v="138" actId="164"/>
          <ac:grpSpMkLst>
            <pc:docMk/>
            <pc:sldMk cId="611961020" sldId="259"/>
            <ac:grpSpMk id="22" creationId="{A615CE64-38E6-95A7-9060-E0FF74612978}"/>
          </ac:grpSpMkLst>
        </pc:grpChg>
        <pc:picChg chg="mod">
          <ac:chgData name="Priore Riccardo" userId="bddfcb4d-4249-4faa-8c76-44168f830c6a" providerId="ADAL" clId="{7BD13D7C-A30D-403D-8059-AA0CB59E898F}" dt="2025-06-17T09:22:09.637" v="9"/>
          <ac:picMkLst>
            <pc:docMk/>
            <pc:sldMk cId="611961020" sldId="259"/>
            <ac:picMk id="8" creationId="{5222E233-7CD6-86CF-D4C7-2A8C05F08E31}"/>
          </ac:picMkLst>
        </pc:picChg>
        <pc:picChg chg="mod">
          <ac:chgData name="Priore Riccardo" userId="bddfcb4d-4249-4faa-8c76-44168f830c6a" providerId="ADAL" clId="{7BD13D7C-A30D-403D-8059-AA0CB59E898F}" dt="2025-06-17T09:22:09.637" v="9"/>
          <ac:picMkLst>
            <pc:docMk/>
            <pc:sldMk cId="611961020" sldId="259"/>
            <ac:picMk id="9" creationId="{2943EB49-C4C2-4EF2-EE37-FFBC95D08A45}"/>
          </ac:picMkLst>
        </pc:picChg>
        <pc:picChg chg="add mod">
          <ac:chgData name="Priore Riccardo" userId="bddfcb4d-4249-4faa-8c76-44168f830c6a" providerId="ADAL" clId="{7BD13D7C-A30D-403D-8059-AA0CB59E898F}" dt="2025-06-17T12:48:06.755" v="131" actId="164"/>
          <ac:picMkLst>
            <pc:docMk/>
            <pc:sldMk cId="611961020" sldId="259"/>
            <ac:picMk id="11" creationId="{FFEEFE2D-A2C1-26D0-4140-976BD9CA512F}"/>
          </ac:picMkLst>
        </pc:picChg>
        <pc:picChg chg="add del mod">
          <ac:chgData name="Priore Riccardo" userId="bddfcb4d-4249-4faa-8c76-44168f830c6a" providerId="ADAL" clId="{7BD13D7C-A30D-403D-8059-AA0CB59E898F}" dt="2025-06-17T12:47:30.276" v="128" actId="478"/>
          <ac:picMkLst>
            <pc:docMk/>
            <pc:sldMk cId="611961020" sldId="259"/>
            <ac:picMk id="13" creationId="{6A7EFA8A-782D-468D-3F1E-5F85283F906D}"/>
          </ac:picMkLst>
        </pc:picChg>
        <pc:picChg chg="add mod">
          <ac:chgData name="Priore Riccardo" userId="bddfcb4d-4249-4faa-8c76-44168f830c6a" providerId="ADAL" clId="{7BD13D7C-A30D-403D-8059-AA0CB59E898F}" dt="2025-06-17T12:48:06.755" v="131" actId="164"/>
          <ac:picMkLst>
            <pc:docMk/>
            <pc:sldMk cId="611961020" sldId="259"/>
            <ac:picMk id="15" creationId="{7710A13F-11BE-C311-1EFB-4C59737DB9D8}"/>
          </ac:picMkLst>
        </pc:picChg>
        <pc:picChg chg="add mod">
          <ac:chgData name="Priore Riccardo" userId="bddfcb4d-4249-4faa-8c76-44168f830c6a" providerId="ADAL" clId="{7BD13D7C-A30D-403D-8059-AA0CB59E898F}" dt="2025-06-17T12:49:18.809" v="137" actId="164"/>
          <ac:picMkLst>
            <pc:docMk/>
            <pc:sldMk cId="611961020" sldId="259"/>
            <ac:picMk id="18" creationId="{687E07EB-09CF-3E44-6F9E-0F5C99A4F55E}"/>
          </ac:picMkLst>
        </pc:picChg>
        <pc:picChg chg="add mod">
          <ac:chgData name="Priore Riccardo" userId="bddfcb4d-4249-4faa-8c76-44168f830c6a" providerId="ADAL" clId="{7BD13D7C-A30D-403D-8059-AA0CB59E898F}" dt="2025-06-17T12:49:18.809" v="137" actId="164"/>
          <ac:picMkLst>
            <pc:docMk/>
            <pc:sldMk cId="611961020" sldId="259"/>
            <ac:picMk id="20" creationId="{D7E2AF81-6D61-4424-4F0F-1FCFDFD4F2B3}"/>
          </ac:picMkLst>
        </pc:picChg>
      </pc:sldChg>
      <pc:sldChg chg="delSp del mod">
        <pc:chgData name="Priore Riccardo" userId="bddfcb4d-4249-4faa-8c76-44168f830c6a" providerId="ADAL" clId="{7BD13D7C-A30D-403D-8059-AA0CB59E898F}" dt="2025-06-17T09:22:32.044" v="15" actId="2696"/>
        <pc:sldMkLst>
          <pc:docMk/>
          <pc:sldMk cId="3306349048" sldId="260"/>
        </pc:sldMkLst>
        <pc:grpChg chg="del">
          <ac:chgData name="Priore Riccardo" userId="bddfcb4d-4249-4faa-8c76-44168f830c6a" providerId="ADAL" clId="{7BD13D7C-A30D-403D-8059-AA0CB59E898F}" dt="2025-06-17T09:22:08.179" v="8" actId="21"/>
          <ac:grpSpMkLst>
            <pc:docMk/>
            <pc:sldMk cId="3306349048" sldId="260"/>
            <ac:grpSpMk id="6" creationId="{6E3334AE-83AC-8241-02A0-0646F3691D7D}"/>
          </ac:grpSpMkLst>
        </pc:grpChg>
      </pc:sldChg>
      <pc:sldChg chg="addSp delSp modSp mod">
        <pc:chgData name="Priore Riccardo" userId="bddfcb4d-4249-4faa-8c76-44168f830c6a" providerId="ADAL" clId="{7BD13D7C-A30D-403D-8059-AA0CB59E898F}" dt="2025-06-17T12:52:57.505" v="152" actId="1076"/>
        <pc:sldMkLst>
          <pc:docMk/>
          <pc:sldMk cId="3283724488" sldId="261"/>
        </pc:sldMkLst>
        <pc:grpChg chg="del">
          <ac:chgData name="Priore Riccardo" userId="bddfcb4d-4249-4faa-8c76-44168f830c6a" providerId="ADAL" clId="{7BD13D7C-A30D-403D-8059-AA0CB59E898F}" dt="2025-06-17T12:46:24.778" v="123" actId="478"/>
          <ac:grpSpMkLst>
            <pc:docMk/>
            <pc:sldMk cId="3283724488" sldId="261"/>
            <ac:grpSpMk id="10" creationId="{326A61C4-438A-EC93-C7DC-4A9EB3DCFCFA}"/>
          </ac:grpSpMkLst>
        </pc:grpChg>
        <pc:grpChg chg="add mod">
          <ac:chgData name="Priore Riccardo" userId="bddfcb4d-4249-4faa-8c76-44168f830c6a" providerId="ADAL" clId="{7BD13D7C-A30D-403D-8059-AA0CB59E898F}" dt="2025-06-17T12:52:57.505" v="152" actId="1076"/>
          <ac:grpSpMkLst>
            <pc:docMk/>
            <pc:sldMk cId="3283724488" sldId="261"/>
            <ac:grpSpMk id="22" creationId="{CAD42574-86E7-DC16-F907-3196495725F4}"/>
          </ac:grpSpMkLst>
        </pc:grpChg>
        <pc:picChg chg="add mod">
          <ac:chgData name="Priore Riccardo" userId="bddfcb4d-4249-4faa-8c76-44168f830c6a" providerId="ADAL" clId="{7BD13D7C-A30D-403D-8059-AA0CB59E898F}" dt="2025-06-17T12:50:42.563" v="140" actId="1076"/>
          <ac:picMkLst>
            <pc:docMk/>
            <pc:sldMk cId="3283724488" sldId="261"/>
            <ac:picMk id="13" creationId="{2F323872-B956-0A8C-1E54-41DD06C74250}"/>
          </ac:picMkLst>
        </pc:picChg>
        <pc:picChg chg="add mod">
          <ac:chgData name="Priore Riccardo" userId="bddfcb4d-4249-4faa-8c76-44168f830c6a" providerId="ADAL" clId="{7BD13D7C-A30D-403D-8059-AA0CB59E898F}" dt="2025-06-17T12:52:47.891" v="150" actId="164"/>
          <ac:picMkLst>
            <pc:docMk/>
            <pc:sldMk cId="3283724488" sldId="261"/>
            <ac:picMk id="15" creationId="{272DBCEC-8BF7-594F-C76E-CA99BF1FD1BF}"/>
          </ac:picMkLst>
        </pc:picChg>
        <pc:picChg chg="add mod">
          <ac:chgData name="Priore Riccardo" userId="bddfcb4d-4249-4faa-8c76-44168f830c6a" providerId="ADAL" clId="{7BD13D7C-A30D-403D-8059-AA0CB59E898F}" dt="2025-06-17T12:52:47.891" v="150" actId="164"/>
          <ac:picMkLst>
            <pc:docMk/>
            <pc:sldMk cId="3283724488" sldId="261"/>
            <ac:picMk id="17" creationId="{A4DAF3A0-58B4-50C1-5C49-984704CA323C}"/>
          </ac:picMkLst>
        </pc:picChg>
        <pc:picChg chg="add mod">
          <ac:chgData name="Priore Riccardo" userId="bddfcb4d-4249-4faa-8c76-44168f830c6a" providerId="ADAL" clId="{7BD13D7C-A30D-403D-8059-AA0CB59E898F}" dt="2025-06-17T12:52:47.891" v="150" actId="164"/>
          <ac:picMkLst>
            <pc:docMk/>
            <pc:sldMk cId="3283724488" sldId="261"/>
            <ac:picMk id="19" creationId="{C643F725-9A86-041F-AF2A-64CCDB418C19}"/>
          </ac:picMkLst>
        </pc:picChg>
        <pc:picChg chg="add mod">
          <ac:chgData name="Priore Riccardo" userId="bddfcb4d-4249-4faa-8c76-44168f830c6a" providerId="ADAL" clId="{7BD13D7C-A30D-403D-8059-AA0CB59E898F}" dt="2025-06-17T12:52:47.891" v="150" actId="164"/>
          <ac:picMkLst>
            <pc:docMk/>
            <pc:sldMk cId="3283724488" sldId="261"/>
            <ac:picMk id="21" creationId="{6029A524-9FDC-1B1C-B42D-A32C010EA237}"/>
          </ac:picMkLst>
        </pc:picChg>
      </pc:sldChg>
      <pc:sldChg chg="addSp modSp new mod">
        <pc:chgData name="Priore Riccardo" userId="bddfcb4d-4249-4faa-8c76-44168f830c6a" providerId="ADAL" clId="{7BD13D7C-A30D-403D-8059-AA0CB59E898F}" dt="2025-06-17T09:31:19.649" v="88" actId="164"/>
        <pc:sldMkLst>
          <pc:docMk/>
          <pc:sldMk cId="3840937303" sldId="262"/>
        </pc:sldMkLst>
        <pc:spChg chg="add mod">
          <ac:chgData name="Priore Riccardo" userId="bddfcb4d-4249-4faa-8c76-44168f830c6a" providerId="ADAL" clId="{7BD13D7C-A30D-403D-8059-AA0CB59E898F}" dt="2025-06-17T09:31:19.649" v="88" actId="164"/>
          <ac:spMkLst>
            <pc:docMk/>
            <pc:sldMk cId="3840937303" sldId="262"/>
            <ac:spMk id="4" creationId="{0132B08C-8E9F-DF34-FA2B-93247C5551D3}"/>
          </ac:spMkLst>
        </pc:spChg>
        <pc:grpChg chg="add mod">
          <ac:chgData name="Priore Riccardo" userId="bddfcb4d-4249-4faa-8c76-44168f830c6a" providerId="ADAL" clId="{7BD13D7C-A30D-403D-8059-AA0CB59E898F}" dt="2025-06-17T09:31:19.649" v="88" actId="164"/>
          <ac:grpSpMkLst>
            <pc:docMk/>
            <pc:sldMk cId="3840937303" sldId="262"/>
            <ac:grpSpMk id="5" creationId="{1FFD0B63-8AA7-C98D-5629-6B8BEF632959}"/>
          </ac:grpSpMkLst>
        </pc:grpChg>
        <pc:picChg chg="add mod">
          <ac:chgData name="Priore Riccardo" userId="bddfcb4d-4249-4faa-8c76-44168f830c6a" providerId="ADAL" clId="{7BD13D7C-A30D-403D-8059-AA0CB59E898F}" dt="2025-06-17T09:31:19.649" v="88" actId="164"/>
          <ac:picMkLst>
            <pc:docMk/>
            <pc:sldMk cId="3840937303" sldId="262"/>
            <ac:picMk id="3" creationId="{5B941745-E4D3-D523-5D3A-B7C201191AFA}"/>
          </ac:picMkLst>
        </pc:picChg>
      </pc:sldChg>
      <pc:sldChg chg="addSp delSp modSp new mod">
        <pc:chgData name="Priore Riccardo" userId="bddfcb4d-4249-4faa-8c76-44168f830c6a" providerId="ADAL" clId="{7BD13D7C-A30D-403D-8059-AA0CB59E898F}" dt="2025-06-17T12:53:54.640" v="155" actId="1076"/>
        <pc:sldMkLst>
          <pc:docMk/>
          <pc:sldMk cId="113266476" sldId="263"/>
        </pc:sldMkLst>
        <pc:spChg chg="add mod">
          <ac:chgData name="Priore Riccardo" userId="bddfcb4d-4249-4faa-8c76-44168f830c6a" providerId="ADAL" clId="{7BD13D7C-A30D-403D-8059-AA0CB59E898F}" dt="2025-06-17T09:29:31.440" v="23" actId="1076"/>
          <ac:spMkLst>
            <pc:docMk/>
            <pc:sldMk cId="113266476" sldId="263"/>
            <ac:spMk id="4" creationId="{3960420B-A609-CD0D-01B5-73C5891256A4}"/>
          </ac:spMkLst>
        </pc:spChg>
        <pc:spChg chg="add mod">
          <ac:chgData name="Priore Riccardo" userId="bddfcb4d-4249-4faa-8c76-44168f830c6a" providerId="ADAL" clId="{7BD13D7C-A30D-403D-8059-AA0CB59E898F}" dt="2025-06-17T09:29:56.385" v="83" actId="1076"/>
          <ac:spMkLst>
            <pc:docMk/>
            <pc:sldMk cId="113266476" sldId="263"/>
            <ac:spMk id="5" creationId="{4CF1359A-4948-A403-7B00-420C943B8151}"/>
          </ac:spMkLst>
        </pc:spChg>
        <pc:picChg chg="add del">
          <ac:chgData name="Priore Riccardo" userId="bddfcb4d-4249-4faa-8c76-44168f830c6a" providerId="ADAL" clId="{7BD13D7C-A30D-403D-8059-AA0CB59E898F}" dt="2025-06-17T12:53:04.411" v="153" actId="478"/>
          <ac:picMkLst>
            <pc:docMk/>
            <pc:sldMk cId="113266476" sldId="263"/>
            <ac:picMk id="3" creationId="{44EE714A-B1D9-2E99-34CA-DA6E9A6E3BF7}"/>
          </ac:picMkLst>
        </pc:picChg>
        <pc:picChg chg="add mod">
          <ac:chgData name="Priore Riccardo" userId="bddfcb4d-4249-4faa-8c76-44168f830c6a" providerId="ADAL" clId="{7BD13D7C-A30D-403D-8059-AA0CB59E898F}" dt="2025-06-17T12:53:54.640" v="155" actId="1076"/>
          <ac:picMkLst>
            <pc:docMk/>
            <pc:sldMk cId="113266476" sldId="263"/>
            <ac:picMk id="7" creationId="{C540E1BA-C06C-BAAE-15B1-54865736F569}"/>
          </ac:picMkLst>
        </pc:picChg>
      </pc:sldChg>
      <pc:sldChg chg="addSp modSp new mod">
        <pc:chgData name="Priore Riccardo" userId="bddfcb4d-4249-4faa-8c76-44168f830c6a" providerId="ADAL" clId="{7BD13D7C-A30D-403D-8059-AA0CB59E898F}" dt="2025-06-17T12:32:16.969" v="96" actId="1076"/>
        <pc:sldMkLst>
          <pc:docMk/>
          <pc:sldMk cId="3723382093" sldId="264"/>
        </pc:sldMkLst>
        <pc:picChg chg="add mod">
          <ac:chgData name="Priore Riccardo" userId="bddfcb4d-4249-4faa-8c76-44168f830c6a" providerId="ADAL" clId="{7BD13D7C-A30D-403D-8059-AA0CB59E898F}" dt="2025-06-17T12:32:16.969" v="96" actId="1076"/>
          <ac:picMkLst>
            <pc:docMk/>
            <pc:sldMk cId="3723382093" sldId="264"/>
            <ac:picMk id="3" creationId="{2E42FA53-C21D-A181-66C3-D7BB24F50B93}"/>
          </ac:picMkLst>
        </pc:picChg>
      </pc:sldChg>
      <pc:sldChg chg="addSp modSp new mod">
        <pc:chgData name="Priore Riccardo" userId="bddfcb4d-4249-4faa-8c76-44168f830c6a" providerId="ADAL" clId="{7BD13D7C-A30D-403D-8059-AA0CB59E898F}" dt="2025-06-17T12:31:40.921" v="93" actId="1076"/>
        <pc:sldMkLst>
          <pc:docMk/>
          <pc:sldMk cId="1131608545" sldId="265"/>
        </pc:sldMkLst>
        <pc:picChg chg="add mod">
          <ac:chgData name="Priore Riccardo" userId="bddfcb4d-4249-4faa-8c76-44168f830c6a" providerId="ADAL" clId="{7BD13D7C-A30D-403D-8059-AA0CB59E898F}" dt="2025-06-17T12:31:40.921" v="93" actId="1076"/>
          <ac:picMkLst>
            <pc:docMk/>
            <pc:sldMk cId="1131608545" sldId="265"/>
            <ac:picMk id="3" creationId="{54D415AC-E9F6-A724-3583-10AAE3C491EB}"/>
          </ac:picMkLst>
        </pc:picChg>
      </pc:sldChg>
      <pc:sldChg chg="addSp modSp new mod">
        <pc:chgData name="Priore Riccardo" userId="bddfcb4d-4249-4faa-8c76-44168f830c6a" providerId="ADAL" clId="{7BD13D7C-A30D-403D-8059-AA0CB59E898F}" dt="2025-06-17T12:37:31.719" v="112" actId="1076"/>
        <pc:sldMkLst>
          <pc:docMk/>
          <pc:sldMk cId="3862734817" sldId="266"/>
        </pc:sldMkLst>
        <pc:grpChg chg="add mod">
          <ac:chgData name="Priore Riccardo" userId="bddfcb4d-4249-4faa-8c76-44168f830c6a" providerId="ADAL" clId="{7BD13D7C-A30D-403D-8059-AA0CB59E898F}" dt="2025-06-17T12:37:31.719" v="112" actId="1076"/>
          <ac:grpSpMkLst>
            <pc:docMk/>
            <pc:sldMk cId="3862734817" sldId="266"/>
            <ac:grpSpMk id="6" creationId="{507D9D15-E781-6774-00A0-852382FFB7A1}"/>
          </ac:grpSpMkLst>
        </pc:grpChg>
        <pc:picChg chg="add mod">
          <ac:chgData name="Priore Riccardo" userId="bddfcb4d-4249-4faa-8c76-44168f830c6a" providerId="ADAL" clId="{7BD13D7C-A30D-403D-8059-AA0CB59E898F}" dt="2025-06-17T12:37:27.838" v="111" actId="164"/>
          <ac:picMkLst>
            <pc:docMk/>
            <pc:sldMk cId="3862734817" sldId="266"/>
            <ac:picMk id="3" creationId="{9B43AC39-4D7E-7CEE-D232-20621F14528C}"/>
          </ac:picMkLst>
        </pc:picChg>
        <pc:picChg chg="add mod">
          <ac:chgData name="Priore Riccardo" userId="bddfcb4d-4249-4faa-8c76-44168f830c6a" providerId="ADAL" clId="{7BD13D7C-A30D-403D-8059-AA0CB59E898F}" dt="2025-06-17T12:37:27.838" v="111" actId="164"/>
          <ac:picMkLst>
            <pc:docMk/>
            <pc:sldMk cId="3862734817" sldId="266"/>
            <ac:picMk id="5" creationId="{7A835DCE-CE94-A5B9-9143-A9B5863EF43D}"/>
          </ac:picMkLst>
        </pc:picChg>
      </pc:sldChg>
      <pc:sldChg chg="addSp new mod">
        <pc:chgData name="Priore Riccardo" userId="bddfcb4d-4249-4faa-8c76-44168f830c6a" providerId="ADAL" clId="{7BD13D7C-A30D-403D-8059-AA0CB59E898F}" dt="2025-06-17T13:11:31.107" v="157" actId="22"/>
        <pc:sldMkLst>
          <pc:docMk/>
          <pc:sldMk cId="1168843636" sldId="267"/>
        </pc:sldMkLst>
        <pc:picChg chg="add">
          <ac:chgData name="Priore Riccardo" userId="bddfcb4d-4249-4faa-8c76-44168f830c6a" providerId="ADAL" clId="{7BD13D7C-A30D-403D-8059-AA0CB59E898F}" dt="2025-06-17T13:11:31.107" v="157" actId="22"/>
          <ac:picMkLst>
            <pc:docMk/>
            <pc:sldMk cId="1168843636" sldId="267"/>
            <ac:picMk id="3" creationId="{17C0A3F2-806C-81AA-71B2-E6636CDB42EC}"/>
          </ac:picMkLst>
        </pc:picChg>
      </pc:sldChg>
      <pc:sldChg chg="addSp modSp new mod">
        <pc:chgData name="Priore Riccardo" userId="bddfcb4d-4249-4faa-8c76-44168f830c6a" providerId="ADAL" clId="{7BD13D7C-A30D-403D-8059-AA0CB59E898F}" dt="2025-06-17T13:12:32.889" v="160" actId="1076"/>
        <pc:sldMkLst>
          <pc:docMk/>
          <pc:sldMk cId="459445597" sldId="268"/>
        </pc:sldMkLst>
        <pc:picChg chg="add mod">
          <ac:chgData name="Priore Riccardo" userId="bddfcb4d-4249-4faa-8c76-44168f830c6a" providerId="ADAL" clId="{7BD13D7C-A30D-403D-8059-AA0CB59E898F}" dt="2025-06-17T13:12:32.889" v="160" actId="1076"/>
          <ac:picMkLst>
            <pc:docMk/>
            <pc:sldMk cId="459445597" sldId="268"/>
            <ac:picMk id="3" creationId="{AEEBF603-13CD-6394-9008-215521EE6550}"/>
          </ac:picMkLst>
        </pc:picChg>
      </pc:sldChg>
      <pc:sldChg chg="addSp modSp new mod">
        <pc:chgData name="Priore Riccardo" userId="bddfcb4d-4249-4faa-8c76-44168f830c6a" providerId="ADAL" clId="{7BD13D7C-A30D-403D-8059-AA0CB59E898F}" dt="2025-06-17T13:13:18.449" v="163" actId="1076"/>
        <pc:sldMkLst>
          <pc:docMk/>
          <pc:sldMk cId="1694063929" sldId="269"/>
        </pc:sldMkLst>
        <pc:picChg chg="add mod">
          <ac:chgData name="Priore Riccardo" userId="bddfcb4d-4249-4faa-8c76-44168f830c6a" providerId="ADAL" clId="{7BD13D7C-A30D-403D-8059-AA0CB59E898F}" dt="2025-06-17T13:13:18.449" v="163" actId="1076"/>
          <ac:picMkLst>
            <pc:docMk/>
            <pc:sldMk cId="1694063929" sldId="269"/>
            <ac:picMk id="3" creationId="{F8035197-1835-3614-01DC-DF9842ED3CAB}"/>
          </ac:picMkLst>
        </pc:picChg>
      </pc:sldChg>
      <pc:sldChg chg="addSp new mod ord">
        <pc:chgData name="Priore Riccardo" userId="bddfcb4d-4249-4faa-8c76-44168f830c6a" providerId="ADAL" clId="{7BD13D7C-A30D-403D-8059-AA0CB59E898F}" dt="2025-06-17T13:14:20.285" v="167"/>
        <pc:sldMkLst>
          <pc:docMk/>
          <pc:sldMk cId="4012734188" sldId="270"/>
        </pc:sldMkLst>
        <pc:picChg chg="add">
          <ac:chgData name="Priore Riccardo" userId="bddfcb4d-4249-4faa-8c76-44168f830c6a" providerId="ADAL" clId="{7BD13D7C-A30D-403D-8059-AA0CB59E898F}" dt="2025-06-17T13:14:15.509" v="165" actId="22"/>
          <ac:picMkLst>
            <pc:docMk/>
            <pc:sldMk cId="4012734188" sldId="270"/>
            <ac:picMk id="3" creationId="{93E49203-CEC9-4740-3B9D-E3DEC7AB40C9}"/>
          </ac:picMkLst>
        </pc:picChg>
      </pc:sldChg>
      <pc:sldChg chg="addSp new mod">
        <pc:chgData name="Priore Riccardo" userId="bddfcb4d-4249-4faa-8c76-44168f830c6a" providerId="ADAL" clId="{7BD13D7C-A30D-403D-8059-AA0CB59E898F}" dt="2025-06-17T13:14:55.797" v="169" actId="22"/>
        <pc:sldMkLst>
          <pc:docMk/>
          <pc:sldMk cId="2570489170" sldId="271"/>
        </pc:sldMkLst>
        <pc:picChg chg="add">
          <ac:chgData name="Priore Riccardo" userId="bddfcb4d-4249-4faa-8c76-44168f830c6a" providerId="ADAL" clId="{7BD13D7C-A30D-403D-8059-AA0CB59E898F}" dt="2025-06-17T13:14:55.797" v="169" actId="22"/>
          <ac:picMkLst>
            <pc:docMk/>
            <pc:sldMk cId="2570489170" sldId="271"/>
            <ac:picMk id="3" creationId="{7B77A7D5-8DDF-F6A0-FC3B-960C01C9C9B8}"/>
          </ac:picMkLst>
        </pc:picChg>
      </pc:sldChg>
      <pc:sldChg chg="addSp modSp new mod">
        <pc:chgData name="Priore Riccardo" userId="bddfcb4d-4249-4faa-8c76-44168f830c6a" providerId="ADAL" clId="{7BD13D7C-A30D-403D-8059-AA0CB59E898F}" dt="2025-06-17T13:21:08.999" v="173" actId="1076"/>
        <pc:sldMkLst>
          <pc:docMk/>
          <pc:sldMk cId="3075638016" sldId="272"/>
        </pc:sldMkLst>
        <pc:picChg chg="add mod">
          <ac:chgData name="Priore Riccardo" userId="bddfcb4d-4249-4faa-8c76-44168f830c6a" providerId="ADAL" clId="{7BD13D7C-A30D-403D-8059-AA0CB59E898F}" dt="2025-06-17T13:21:08.999" v="173" actId="1076"/>
          <ac:picMkLst>
            <pc:docMk/>
            <pc:sldMk cId="3075638016" sldId="272"/>
            <ac:picMk id="3" creationId="{E533296E-0967-CA73-DBCB-50FE5752B1C0}"/>
          </ac:picMkLst>
        </pc:picChg>
      </pc:sldChg>
      <pc:sldChg chg="addSp modSp new mod">
        <pc:chgData name="Priore Riccardo" userId="bddfcb4d-4249-4faa-8c76-44168f830c6a" providerId="ADAL" clId="{7BD13D7C-A30D-403D-8059-AA0CB59E898F}" dt="2025-06-17T13:39:30.603" v="371" actId="14100"/>
        <pc:sldMkLst>
          <pc:docMk/>
          <pc:sldMk cId="206111544" sldId="273"/>
        </pc:sldMkLst>
        <pc:spChg chg="add mod">
          <ac:chgData name="Priore Riccardo" userId="bddfcb4d-4249-4faa-8c76-44168f830c6a" providerId="ADAL" clId="{7BD13D7C-A30D-403D-8059-AA0CB59E898F}" dt="2025-06-17T13:39:30.603" v="371" actId="14100"/>
          <ac:spMkLst>
            <pc:docMk/>
            <pc:sldMk cId="206111544" sldId="273"/>
            <ac:spMk id="4" creationId="{D79463CB-1765-58FF-D044-102DA0783DDA}"/>
          </ac:spMkLst>
        </pc:spChg>
        <pc:picChg chg="add">
          <ac:chgData name="Priore Riccardo" userId="bddfcb4d-4249-4faa-8c76-44168f830c6a" providerId="ADAL" clId="{7BD13D7C-A30D-403D-8059-AA0CB59E898F}" dt="2025-06-17T13:38:10.998" v="367" actId="22"/>
          <ac:picMkLst>
            <pc:docMk/>
            <pc:sldMk cId="206111544" sldId="273"/>
            <ac:picMk id="3" creationId="{AD15047C-52B4-31AB-ED9B-0B07BB0438C5}"/>
          </ac:picMkLst>
        </pc:picChg>
      </pc:sldChg>
      <pc:sldChg chg="modSp new mod">
        <pc:chgData name="Priore Riccardo" userId="bddfcb4d-4249-4faa-8c76-44168f830c6a" providerId="ADAL" clId="{7BD13D7C-A30D-403D-8059-AA0CB59E898F}" dt="2025-06-17T13:22:40.099" v="210" actId="20577"/>
        <pc:sldMkLst>
          <pc:docMk/>
          <pc:sldMk cId="1585053196" sldId="274"/>
        </pc:sldMkLst>
        <pc:spChg chg="mod">
          <ac:chgData name="Priore Riccardo" userId="bddfcb4d-4249-4faa-8c76-44168f830c6a" providerId="ADAL" clId="{7BD13D7C-A30D-403D-8059-AA0CB59E898F}" dt="2025-06-17T13:22:40.099" v="210" actId="20577"/>
          <ac:spMkLst>
            <pc:docMk/>
            <pc:sldMk cId="1585053196" sldId="274"/>
            <ac:spMk id="2" creationId="{20B84FF6-698D-80E1-EF5E-FEAC1D1C10E4}"/>
          </ac:spMkLst>
        </pc:spChg>
      </pc:sldChg>
      <pc:sldChg chg="modSp new mod">
        <pc:chgData name="Priore Riccardo" userId="bddfcb4d-4249-4faa-8c76-44168f830c6a" providerId="ADAL" clId="{7BD13D7C-A30D-403D-8059-AA0CB59E898F}" dt="2025-06-17T13:22:56.473" v="241" actId="20577"/>
        <pc:sldMkLst>
          <pc:docMk/>
          <pc:sldMk cId="3155699044" sldId="275"/>
        </pc:sldMkLst>
        <pc:spChg chg="mod">
          <ac:chgData name="Priore Riccardo" userId="bddfcb4d-4249-4faa-8c76-44168f830c6a" providerId="ADAL" clId="{7BD13D7C-A30D-403D-8059-AA0CB59E898F}" dt="2025-06-17T13:22:56.473" v="241" actId="20577"/>
          <ac:spMkLst>
            <pc:docMk/>
            <pc:sldMk cId="3155699044" sldId="275"/>
            <ac:spMk id="2" creationId="{E53CBCEC-9E9C-BF9A-5627-3C52E91164B6}"/>
          </ac:spMkLst>
        </pc:spChg>
      </pc:sldChg>
      <pc:sldChg chg="modSp new mod">
        <pc:chgData name="Priore Riccardo" userId="bddfcb4d-4249-4faa-8c76-44168f830c6a" providerId="ADAL" clId="{7BD13D7C-A30D-403D-8059-AA0CB59E898F}" dt="2025-06-17T13:23:31.618" v="322" actId="5793"/>
        <pc:sldMkLst>
          <pc:docMk/>
          <pc:sldMk cId="2055814863" sldId="276"/>
        </pc:sldMkLst>
        <pc:spChg chg="mod">
          <ac:chgData name="Priore Riccardo" userId="bddfcb4d-4249-4faa-8c76-44168f830c6a" providerId="ADAL" clId="{7BD13D7C-A30D-403D-8059-AA0CB59E898F}" dt="2025-06-17T13:23:31.618" v="322" actId="5793"/>
          <ac:spMkLst>
            <pc:docMk/>
            <pc:sldMk cId="2055814863" sldId="276"/>
            <ac:spMk id="2" creationId="{A5B30A01-27D4-9EBC-B9C0-7864E27BDC36}"/>
          </ac:spMkLst>
        </pc:spChg>
      </pc:sldChg>
      <pc:sldChg chg="modSp new mod">
        <pc:chgData name="Priore Riccardo" userId="bddfcb4d-4249-4faa-8c76-44168f830c6a" providerId="ADAL" clId="{7BD13D7C-A30D-403D-8059-AA0CB59E898F}" dt="2025-06-17T13:23:53.661" v="366" actId="20577"/>
        <pc:sldMkLst>
          <pc:docMk/>
          <pc:sldMk cId="3954617428" sldId="277"/>
        </pc:sldMkLst>
        <pc:spChg chg="mod">
          <ac:chgData name="Priore Riccardo" userId="bddfcb4d-4249-4faa-8c76-44168f830c6a" providerId="ADAL" clId="{7BD13D7C-A30D-403D-8059-AA0CB59E898F}" dt="2025-06-17T13:23:53.661" v="366" actId="20577"/>
          <ac:spMkLst>
            <pc:docMk/>
            <pc:sldMk cId="3954617428" sldId="277"/>
            <ac:spMk id="2" creationId="{40B3BDB4-4A99-A4B9-9B35-C30F7C456E6B}"/>
          </ac:spMkLst>
        </pc:spChg>
      </pc:sldChg>
      <pc:sldChg chg="addSp new mod">
        <pc:chgData name="Priore Riccardo" userId="bddfcb4d-4249-4faa-8c76-44168f830c6a" providerId="ADAL" clId="{7BD13D7C-A30D-403D-8059-AA0CB59E898F}" dt="2025-06-17T14:01:51.962" v="373" actId="22"/>
        <pc:sldMkLst>
          <pc:docMk/>
          <pc:sldMk cId="267814514" sldId="278"/>
        </pc:sldMkLst>
        <pc:picChg chg="add">
          <ac:chgData name="Priore Riccardo" userId="bddfcb4d-4249-4faa-8c76-44168f830c6a" providerId="ADAL" clId="{7BD13D7C-A30D-403D-8059-AA0CB59E898F}" dt="2025-06-17T14:01:51.962" v="373" actId="22"/>
          <ac:picMkLst>
            <pc:docMk/>
            <pc:sldMk cId="267814514" sldId="278"/>
            <ac:picMk id="3" creationId="{C0D332F7-60FB-E4D6-B285-C875B0BEC570}"/>
          </ac:picMkLst>
        </pc:picChg>
      </pc:sldChg>
      <pc:sldChg chg="addSp new mod">
        <pc:chgData name="Priore Riccardo" userId="bddfcb4d-4249-4faa-8c76-44168f830c6a" providerId="ADAL" clId="{7BD13D7C-A30D-403D-8059-AA0CB59E898F}" dt="2025-06-17T14:02:28.093" v="375" actId="22"/>
        <pc:sldMkLst>
          <pc:docMk/>
          <pc:sldMk cId="3431948523" sldId="279"/>
        </pc:sldMkLst>
        <pc:picChg chg="add">
          <ac:chgData name="Priore Riccardo" userId="bddfcb4d-4249-4faa-8c76-44168f830c6a" providerId="ADAL" clId="{7BD13D7C-A30D-403D-8059-AA0CB59E898F}" dt="2025-06-17T14:02:28.093" v="375" actId="22"/>
          <ac:picMkLst>
            <pc:docMk/>
            <pc:sldMk cId="3431948523" sldId="279"/>
            <ac:picMk id="3" creationId="{20621422-A08F-CFB7-2C48-8705E6C6AFBA}"/>
          </ac:picMkLst>
        </pc:picChg>
      </pc:sldChg>
      <pc:sldChg chg="addSp modSp new mod">
        <pc:chgData name="Priore Riccardo" userId="bddfcb4d-4249-4faa-8c76-44168f830c6a" providerId="ADAL" clId="{7BD13D7C-A30D-403D-8059-AA0CB59E898F}" dt="2025-06-18T07:28:38.990" v="494" actId="164"/>
        <pc:sldMkLst>
          <pc:docMk/>
          <pc:sldMk cId="3522942682" sldId="280"/>
        </pc:sldMkLst>
        <pc:spChg chg="add mod">
          <ac:chgData name="Priore Riccardo" userId="bddfcb4d-4249-4faa-8c76-44168f830c6a" providerId="ADAL" clId="{7BD13D7C-A30D-403D-8059-AA0CB59E898F}" dt="2025-06-18T07:25:19.184" v="433" actId="20577"/>
          <ac:spMkLst>
            <pc:docMk/>
            <pc:sldMk cId="3522942682" sldId="280"/>
            <ac:spMk id="4" creationId="{13B6C65F-C121-6E14-7790-8F40552BA6AC}"/>
          </ac:spMkLst>
        </pc:spChg>
        <pc:spChg chg="add mod">
          <ac:chgData name="Priore Riccardo" userId="bddfcb4d-4249-4faa-8c76-44168f830c6a" providerId="ADAL" clId="{7BD13D7C-A30D-403D-8059-AA0CB59E898F}" dt="2025-06-18T07:25:50.472" v="438" actId="164"/>
          <ac:spMkLst>
            <pc:docMk/>
            <pc:sldMk cId="3522942682" sldId="280"/>
            <ac:spMk id="5" creationId="{5A86CEBA-4B6B-A6F3-05C1-D51D33A70D8C}"/>
          </ac:spMkLst>
        </pc:spChg>
        <pc:spChg chg="add mod">
          <ac:chgData name="Priore Riccardo" userId="bddfcb4d-4249-4faa-8c76-44168f830c6a" providerId="ADAL" clId="{7BD13D7C-A30D-403D-8059-AA0CB59E898F}" dt="2025-06-18T07:28:38.990" v="494" actId="164"/>
          <ac:spMkLst>
            <pc:docMk/>
            <pc:sldMk cId="3522942682" sldId="280"/>
            <ac:spMk id="15" creationId="{21851F10-ABBC-8336-1F79-BADEF3EC015D}"/>
          </ac:spMkLst>
        </pc:spChg>
        <pc:grpChg chg="add mod">
          <ac:chgData name="Priore Riccardo" userId="bddfcb4d-4249-4faa-8c76-44168f830c6a" providerId="ADAL" clId="{7BD13D7C-A30D-403D-8059-AA0CB59E898F}" dt="2025-06-18T07:28:38.990" v="494" actId="164"/>
          <ac:grpSpMkLst>
            <pc:docMk/>
            <pc:sldMk cId="3522942682" sldId="280"/>
            <ac:grpSpMk id="6" creationId="{08DB3C44-A2D4-C5BA-C3F7-047E4347DD66}"/>
          </ac:grpSpMkLst>
        </pc:grpChg>
        <pc:grpChg chg="add mod">
          <ac:chgData name="Priore Riccardo" userId="bddfcb4d-4249-4faa-8c76-44168f830c6a" providerId="ADAL" clId="{7BD13D7C-A30D-403D-8059-AA0CB59E898F}" dt="2025-06-18T07:28:38.990" v="494" actId="164"/>
          <ac:grpSpMkLst>
            <pc:docMk/>
            <pc:sldMk cId="3522942682" sldId="280"/>
            <ac:grpSpMk id="17" creationId="{EA35B7E9-2687-1494-9D23-F90AD5AF47FD}"/>
          </ac:grpSpMkLst>
        </pc:grpChg>
        <pc:picChg chg="add mod">
          <ac:chgData name="Priore Riccardo" userId="bddfcb4d-4249-4faa-8c76-44168f830c6a" providerId="ADAL" clId="{7BD13D7C-A30D-403D-8059-AA0CB59E898F}" dt="2025-06-18T07:25:50.472" v="438" actId="164"/>
          <ac:picMkLst>
            <pc:docMk/>
            <pc:sldMk cId="3522942682" sldId="280"/>
            <ac:picMk id="3" creationId="{CE5A2E15-E684-F5C3-B019-87303E847CA1}"/>
          </ac:picMkLst>
        </pc:picChg>
        <pc:cxnChg chg="add mod">
          <ac:chgData name="Priore Riccardo" userId="bddfcb4d-4249-4faa-8c76-44168f830c6a" providerId="ADAL" clId="{7BD13D7C-A30D-403D-8059-AA0CB59E898F}" dt="2025-06-18T07:28:38.990" v="494" actId="164"/>
          <ac:cxnSpMkLst>
            <pc:docMk/>
            <pc:sldMk cId="3522942682" sldId="280"/>
            <ac:cxnSpMk id="8" creationId="{BE300BEF-E6B4-F2B2-4C6D-796418D5632B}"/>
          </ac:cxnSpMkLst>
        </pc:cxnChg>
      </pc:sldChg>
      <pc:sldChg chg="addSp modSp new mod">
        <pc:chgData name="Priore Riccardo" userId="bddfcb4d-4249-4faa-8c76-44168f830c6a" providerId="ADAL" clId="{7BD13D7C-A30D-403D-8059-AA0CB59E898F}" dt="2025-06-18T07:26:26.124" v="480" actId="5793"/>
        <pc:sldMkLst>
          <pc:docMk/>
          <pc:sldMk cId="1160866294" sldId="281"/>
        </pc:sldMkLst>
        <pc:spChg chg="add mod">
          <ac:chgData name="Priore Riccardo" userId="bddfcb4d-4249-4faa-8c76-44168f830c6a" providerId="ADAL" clId="{7BD13D7C-A30D-403D-8059-AA0CB59E898F}" dt="2025-06-18T07:26:26.124" v="480" actId="5793"/>
          <ac:spMkLst>
            <pc:docMk/>
            <pc:sldMk cId="1160866294" sldId="281"/>
            <ac:spMk id="2" creationId="{FE0CD8F6-CACE-03C3-5687-767F1092F182}"/>
          </ac:spMkLst>
        </pc:spChg>
      </pc:sldChg>
      <pc:sldChg chg="addSp new mod">
        <pc:chgData name="Priore Riccardo" userId="bddfcb4d-4249-4faa-8c76-44168f830c6a" providerId="ADAL" clId="{7BD13D7C-A30D-403D-8059-AA0CB59E898F}" dt="2025-06-18T07:32:50.214" v="495" actId="22"/>
        <pc:sldMkLst>
          <pc:docMk/>
          <pc:sldMk cId="230489096" sldId="282"/>
        </pc:sldMkLst>
        <pc:picChg chg="add">
          <ac:chgData name="Priore Riccardo" userId="bddfcb4d-4249-4faa-8c76-44168f830c6a" providerId="ADAL" clId="{7BD13D7C-A30D-403D-8059-AA0CB59E898F}" dt="2025-06-18T07:32:50.214" v="495" actId="22"/>
          <ac:picMkLst>
            <pc:docMk/>
            <pc:sldMk cId="230489096" sldId="282"/>
            <ac:picMk id="3" creationId="{624DB017-6C83-1329-671D-8AF4B92B6A5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D4201D-574C-BD95-52BA-DCC1F70CF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82591FE-DF78-7F01-5DAD-701738EE2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999625-3D2F-D92E-83E6-DA23D854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E24F-0FA0-4DE8-A0F3-475B4D3FA244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2E2E39-C22F-AB8D-4F38-C8E9608F4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6F6775-06E2-5BAE-93FE-DEECF94A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8296-700E-4FFE-8611-A1BAAE92E2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368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EAB833-A21D-69F4-0FB0-E9E279829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B6186AE-A53E-4CE2-4751-EBDFCFD28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4422409-4A8C-F60F-3A71-E3A117DA1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E24F-0FA0-4DE8-A0F3-475B4D3FA244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481AC7-7A72-FED6-6633-891045C17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6BF717-9B73-0F0B-69A9-7B5C43A78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8296-700E-4FFE-8611-A1BAAE92E2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51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560BA48-9D37-6C2D-6766-D6F2EAA02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976BD7F-8921-39CD-CD80-DFEE02AB2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4F31C2-98DC-37DF-ADA0-5A7D6E37C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E24F-0FA0-4DE8-A0F3-475B4D3FA244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11F7EB-3BFF-004C-2EB9-08DDD27E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C1F599-7956-9B66-789A-0244DF1E1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8296-700E-4FFE-8611-A1BAAE92E2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117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776F22-F8C1-8742-764E-5A02B89F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5BB346-C900-228B-2E5E-F6E6CB91C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7BF9614-FC68-E687-5228-B45C3116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E24F-0FA0-4DE8-A0F3-475B4D3FA244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B09ECF-03CE-BCF6-E412-549952913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C300A6-6291-6378-3197-E7D89C34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8296-700E-4FFE-8611-A1BAAE92E2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35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6F67BD-FA8C-3539-B809-1110777DD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E25750-FD62-4985-928C-7FA49145E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CCE3C1-690E-A26B-9C30-F4AD9B140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E24F-0FA0-4DE8-A0F3-475B4D3FA244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11CB51-A897-34CA-EBAA-69F56177E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85BDC5-3C9D-294A-AA7A-17007EC86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8296-700E-4FFE-8611-A1BAAE92E2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712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0BDE7-B3D5-D544-892C-2BF99E258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E59AA5-1E31-9963-99AA-F546424CC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0E22042-28A9-B722-FDD3-D1E13EA4F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7CAC448-8F9C-F0C9-3A56-B68DED2A1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E24F-0FA0-4DE8-A0F3-475B4D3FA244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9550CA-6D86-2FCD-59E6-FAB283AD7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ADF7805-E0BE-477C-07DE-9D90D7219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8296-700E-4FFE-8611-A1BAAE92E2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271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930498-6E66-9DFB-FE19-9956AAC21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470A47A-0656-3FBA-B9D6-A6618B24D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5DC07D9-5CFC-4BF9-453C-8282C3E85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2E81ABA-CAE2-3E17-EB7B-C00434370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2C43355-7628-C2B0-1C5E-70BFE4700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2B05766-A5BA-E601-B6E8-CEC4FDC3D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E24F-0FA0-4DE8-A0F3-475B4D3FA244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9B3DB98-DDAB-81A1-9512-A13003CC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7FC2D19-ED69-589B-BC02-2DD482D53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8296-700E-4FFE-8611-A1BAAE92E2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7501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2F22E7-E5BB-9A4B-BB64-CF1F985CF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FA326EB-A314-CB69-7352-F5F9E7AF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E24F-0FA0-4DE8-A0F3-475B4D3FA244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4DB3AC3-7FFE-7997-575E-263CB16B7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F13DBBC-AAA3-28C9-CE7E-EC33C689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8296-700E-4FFE-8611-A1BAAE92E2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0787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ADC957F-C4B8-B961-6F23-5D93B3860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E24F-0FA0-4DE8-A0F3-475B4D3FA244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13A8E29-B85B-0519-CF50-9E31AC1DE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51EB3E-1314-2E73-A689-EAAE8515E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8296-700E-4FFE-8611-A1BAAE92E2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341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2851FC-B4A3-54A1-C9B4-AD889B3A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CF7876-9137-0CC5-30F0-53A1D8D60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2A03FE7-EFB6-6856-C79E-83A22643B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41E3135-EA66-08EF-3165-C3F67E53B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E24F-0FA0-4DE8-A0F3-475B4D3FA244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5E2659C-2A90-9A79-4703-E7BDB4D1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7A4D8E-A293-0E42-2286-2EBA3993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8296-700E-4FFE-8611-A1BAAE92E2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699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AB5E2C-7FAB-C943-FD00-F82E5C407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B8488AD-0BD6-F9F5-2DF9-F88D75F5D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7B12F1B-4F6D-7FAC-D7E9-007792D23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B051C13-566D-A5AF-3313-4BA8C4D28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E24F-0FA0-4DE8-A0F3-475B4D3FA244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CD324A2-E3CF-EFC9-B277-91EEF0154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C24337-D0F1-6EFF-0A0D-E66114CCB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8296-700E-4FFE-8611-A1BAAE92E2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4676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6768FB1-B125-9E5B-BD15-1FF9F8A4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7F793A-1038-79CD-9C28-42E52C087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5C7387-AC94-BD5A-9309-FE13FD6A47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47E24F-0FA0-4DE8-A0F3-475B4D3FA244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0170B6-FE2B-FFFC-A494-98035301F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DBE552-8994-BD57-8379-5470D15E8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7F8296-700E-4FFE-8611-A1BAAE92E2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787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5547C-1465-75E7-2628-89AA700BD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E9C5EDB-0462-7B99-6DD4-36B8722E6E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446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E42FA53-C21D-A181-66C3-D7BB24F50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03" y="1519210"/>
            <a:ext cx="10782993" cy="43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82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4D415AC-E9F6-A724-3583-10AAE3C49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30" y="1173725"/>
            <a:ext cx="10975140" cy="523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0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507D9D15-E781-6774-00A0-852382FFB7A1}"/>
              </a:ext>
            </a:extLst>
          </p:cNvPr>
          <p:cNvGrpSpPr/>
          <p:nvPr/>
        </p:nvGrpSpPr>
        <p:grpSpPr>
          <a:xfrm>
            <a:off x="125312" y="1673352"/>
            <a:ext cx="11667056" cy="3716837"/>
            <a:chOff x="262472" y="1865376"/>
            <a:chExt cx="11667056" cy="3716837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9B43AC39-4D7E-7CEE-D232-20621F145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3680" y="1865376"/>
              <a:ext cx="5345848" cy="3716837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7A835DCE-CE94-A5B9-9143-A9B5863EF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472" y="1865376"/>
              <a:ext cx="6194529" cy="3677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273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B30A01-27D4-9EBC-B9C0-7864E27B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Downloading csv from </a:t>
            </a:r>
            <a:r>
              <a:rPr lang="it-IT" dirty="0" err="1"/>
              <a:t>Patstat</a:t>
            </a:r>
            <a:r>
              <a:rPr lang="it-IT" dirty="0"/>
              <a:t> and re-</a:t>
            </a:r>
            <a:r>
              <a:rPr lang="it-IT" dirty="0" err="1"/>
              <a:t>organization</a:t>
            </a:r>
            <a:r>
              <a:rPr lang="it-IT" dirty="0"/>
              <a:t> for MS Power BI </a:t>
            </a:r>
            <a:r>
              <a:rPr lang="it-IT" dirty="0" err="1"/>
              <a:t>uploading</a:t>
            </a:r>
            <a:r>
              <a:rPr lang="it-IT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55814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7C0A3F2-806C-81AA-71B2-E6636CDB4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45" y="692009"/>
            <a:ext cx="9906509" cy="54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43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EEBF603-13CD-6394-9008-215521EE6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67" y="663433"/>
            <a:ext cx="10135121" cy="55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45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E49203-CEC9-4740-3B9D-E3DEC7AB4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98" y="625331"/>
            <a:ext cx="9792203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34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8035197-1835-3614-01DC-DF9842ED3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420" y="767300"/>
            <a:ext cx="9925560" cy="55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63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B77A7D5-8DDF-F6A0-FC3B-960C01C9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97" y="653907"/>
            <a:ext cx="9817605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89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3B6C65F-C121-6E14-7790-8F40552BA6AC}"/>
              </a:ext>
            </a:extLst>
          </p:cNvPr>
          <p:cNvSpPr txBox="1"/>
          <p:nvPr/>
        </p:nvSpPr>
        <p:spPr>
          <a:xfrm>
            <a:off x="3543300" y="539092"/>
            <a:ext cx="392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Combinations</a:t>
            </a:r>
            <a:r>
              <a:rPr lang="it-IT" dirty="0"/>
              <a:t> of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codes</a:t>
            </a:r>
            <a:endParaRPr lang="it-IT" dirty="0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EA35B7E9-2687-1494-9D23-F90AD5AF47FD}"/>
              </a:ext>
            </a:extLst>
          </p:cNvPr>
          <p:cNvGrpSpPr/>
          <p:nvPr/>
        </p:nvGrpSpPr>
        <p:grpSpPr>
          <a:xfrm>
            <a:off x="1665160" y="1180297"/>
            <a:ext cx="8861680" cy="4953945"/>
            <a:chOff x="1665160" y="1180297"/>
            <a:chExt cx="8861680" cy="4953945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08DB3C44-A2D4-C5BA-C3F7-047E4347DD66}"/>
                </a:ext>
              </a:extLst>
            </p:cNvPr>
            <p:cNvGrpSpPr/>
            <p:nvPr/>
          </p:nvGrpSpPr>
          <p:grpSpPr>
            <a:xfrm>
              <a:off x="1665160" y="1180297"/>
              <a:ext cx="8861680" cy="4953945"/>
              <a:chOff x="1665160" y="1180297"/>
              <a:chExt cx="8861680" cy="4953945"/>
            </a:xfrm>
          </p:grpSpPr>
          <p:pic>
            <p:nvPicPr>
              <p:cNvPr id="3" name="Immagine 2">
                <a:extLst>
                  <a:ext uri="{FF2B5EF4-FFF2-40B4-BE49-F238E27FC236}">
                    <a16:creationId xmlns:a16="http://schemas.microsoft.com/office/drawing/2014/main" id="{CE5A2E15-E684-F5C3-B019-87303E847C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65160" y="1180297"/>
                <a:ext cx="8861680" cy="4953945"/>
              </a:xfrm>
              <a:prstGeom prst="rect">
                <a:avLst/>
              </a:prstGeom>
            </p:spPr>
          </p:pic>
          <p:sp>
            <p:nvSpPr>
              <p:cNvPr id="5" name="Ovale 4">
                <a:extLst>
                  <a:ext uri="{FF2B5EF4-FFF2-40B4-BE49-F238E27FC236}">
                    <a16:creationId xmlns:a16="http://schemas.microsoft.com/office/drawing/2014/main" id="{5A86CEBA-4B6B-A6F3-05C1-D51D33A70D8C}"/>
                  </a:ext>
                </a:extLst>
              </p:cNvPr>
              <p:cNvSpPr/>
              <p:nvPr/>
            </p:nvSpPr>
            <p:spPr>
              <a:xfrm>
                <a:off x="7278624" y="1180297"/>
                <a:ext cx="2960751" cy="147717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8" name="Connettore curvo 7">
              <a:extLst>
                <a:ext uri="{FF2B5EF4-FFF2-40B4-BE49-F238E27FC236}">
                  <a16:creationId xmlns:a16="http://schemas.microsoft.com/office/drawing/2014/main" id="{BE300BEF-E6B4-F2B2-4C6D-796418D5632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983480" y="1773936"/>
              <a:ext cx="2295146" cy="202996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Parentesi graffa chiusa 14">
              <a:extLst>
                <a:ext uri="{FF2B5EF4-FFF2-40B4-BE49-F238E27FC236}">
                  <a16:creationId xmlns:a16="http://schemas.microsoft.com/office/drawing/2014/main" id="{21851F10-ABBC-8336-1F79-BADEF3EC015D}"/>
                </a:ext>
              </a:extLst>
            </p:cNvPr>
            <p:cNvSpPr/>
            <p:nvPr/>
          </p:nvSpPr>
          <p:spPr>
            <a:xfrm>
              <a:off x="4654295" y="2084832"/>
              <a:ext cx="259081" cy="3447288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522942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B84FF6-698D-80E1-EF5E-FEAC1D1C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Espacenet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strategy</a:t>
            </a:r>
          </a:p>
        </p:txBody>
      </p:sp>
    </p:spTree>
    <p:extLst>
      <p:ext uri="{BB962C8B-B14F-4D97-AF65-F5344CB8AC3E}">
        <p14:creationId xmlns:p14="http://schemas.microsoft.com/office/powerpoint/2010/main" val="1585053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24DB017-6C83-1329-671D-8AF4B92B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33" y="901570"/>
            <a:ext cx="8420533" cy="50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9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B3BDB4-4A99-A4B9-9B35-C30F7C45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Search</a:t>
            </a:r>
            <a:r>
              <a:rPr lang="it-IT" dirty="0"/>
              <a:t> on «TIP» </a:t>
            </a:r>
            <a:r>
              <a:rPr lang="it-IT" dirty="0" err="1"/>
              <a:t>accessing</a:t>
            </a:r>
            <a:r>
              <a:rPr lang="it-IT" dirty="0"/>
              <a:t> </a:t>
            </a:r>
            <a:r>
              <a:rPr lang="it-IT" dirty="0" err="1"/>
              <a:t>Patstat</a:t>
            </a:r>
            <a:r>
              <a:rPr lang="it-IT" dirty="0"/>
              <a:t> </a:t>
            </a:r>
            <a:r>
              <a:rPr lang="it-IT" dirty="0" err="1"/>
              <a:t>tables</a:t>
            </a:r>
            <a:r>
              <a:rPr lang="it-IT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54617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533296E-0967-CA73-DBCB-50FE5752B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23" y="1057589"/>
            <a:ext cx="11036153" cy="518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38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D15047C-52B4-31AB-ED9B-0B07BB043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0" y="692009"/>
            <a:ext cx="11868760" cy="5473981"/>
          </a:xfrm>
          <a:prstGeom prst="rect">
            <a:avLst/>
          </a:prstGeom>
        </p:spPr>
      </p:pic>
      <p:sp>
        <p:nvSpPr>
          <p:cNvPr id="4" name="Parentesi graffa chiusa 3">
            <a:extLst>
              <a:ext uri="{FF2B5EF4-FFF2-40B4-BE49-F238E27FC236}">
                <a16:creationId xmlns:a16="http://schemas.microsoft.com/office/drawing/2014/main" id="{D79463CB-1765-58FF-D044-102DA0783DDA}"/>
              </a:ext>
            </a:extLst>
          </p:cNvPr>
          <p:cNvSpPr/>
          <p:nvPr/>
        </p:nvSpPr>
        <p:spPr>
          <a:xfrm>
            <a:off x="10548257" y="1175657"/>
            <a:ext cx="217714" cy="66402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111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0D332F7-60FB-E4D6-B285-C875B0BEC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9" y="692009"/>
            <a:ext cx="11894161" cy="54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4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0621422-A08F-CFB7-2C48-8705E6C6A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45" y="644382"/>
            <a:ext cx="11875110" cy="556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48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E0CD8F6-CACE-03C3-5687-767F1092F182}"/>
              </a:ext>
            </a:extLst>
          </p:cNvPr>
          <p:cNvSpPr txBox="1"/>
          <p:nvPr/>
        </p:nvSpPr>
        <p:spPr>
          <a:xfrm>
            <a:off x="3602736" y="2843784"/>
            <a:ext cx="345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Floor</a:t>
            </a:r>
            <a:r>
              <a:rPr lang="it-IT" dirty="0"/>
              <a:t> to TIP + AI </a:t>
            </a:r>
            <a:r>
              <a:rPr lang="it-IT" dirty="0" err="1"/>
              <a:t>search</a:t>
            </a:r>
            <a:r>
              <a:rPr lang="it-IT" dirty="0"/>
              <a:t> strategy…</a:t>
            </a:r>
          </a:p>
        </p:txBody>
      </p:sp>
    </p:spTree>
    <p:extLst>
      <p:ext uri="{BB962C8B-B14F-4D97-AF65-F5344CB8AC3E}">
        <p14:creationId xmlns:p14="http://schemas.microsoft.com/office/powerpoint/2010/main" val="1160866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F1ED2D-2EC9-67DA-83AD-017963C87EE5}"/>
              </a:ext>
            </a:extLst>
          </p:cNvPr>
          <p:cNvSpPr txBox="1"/>
          <p:nvPr/>
        </p:nvSpPr>
        <p:spPr>
          <a:xfrm>
            <a:off x="464820" y="346794"/>
            <a:ext cx="112623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(((</a:t>
            </a:r>
            <a:r>
              <a:rPr lang="it-IT" sz="1400" dirty="0" err="1"/>
              <a:t>ctxt</a:t>
            </a:r>
            <a:r>
              <a:rPr lang="it-IT" sz="1400" dirty="0"/>
              <a:t>=("rare " </a:t>
            </a:r>
            <a:r>
              <a:rPr lang="it-IT" sz="1400" dirty="0" err="1"/>
              <a:t>prox</a:t>
            </a:r>
            <a:r>
              <a:rPr lang="it-IT" sz="1400" dirty="0"/>
              <a:t>/</a:t>
            </a:r>
            <a:r>
              <a:rPr lang="it-IT" sz="1400" dirty="0" err="1"/>
              <a:t>distance</a:t>
            </a:r>
            <a:r>
              <a:rPr lang="it-IT" sz="1400" dirty="0"/>
              <a:t>&lt;3 "</a:t>
            </a:r>
            <a:r>
              <a:rPr lang="it-IT" sz="1400" dirty="0" err="1"/>
              <a:t>earth</a:t>
            </a:r>
            <a:r>
              <a:rPr lang="it-IT" sz="1400" dirty="0"/>
              <a:t>") AND </a:t>
            </a:r>
            <a:r>
              <a:rPr lang="it-IT" sz="1400" dirty="0" err="1"/>
              <a:t>ctxt</a:t>
            </a:r>
            <a:r>
              <a:rPr lang="it-IT" sz="1400" dirty="0"/>
              <a:t>=("</a:t>
            </a:r>
            <a:r>
              <a:rPr lang="it-IT" sz="1400" dirty="0" err="1"/>
              <a:t>earth</a:t>
            </a:r>
            <a:r>
              <a:rPr lang="it-IT" sz="1400" dirty="0"/>
              <a:t>" </a:t>
            </a:r>
            <a:r>
              <a:rPr lang="it-IT" sz="1400" dirty="0" err="1"/>
              <a:t>prox</a:t>
            </a:r>
            <a:r>
              <a:rPr lang="it-IT" sz="1400" dirty="0"/>
              <a:t>/</a:t>
            </a:r>
            <a:r>
              <a:rPr lang="it-IT" sz="1400" dirty="0" err="1"/>
              <a:t>distance</a:t>
            </a:r>
            <a:r>
              <a:rPr lang="it-IT" sz="1400" dirty="0"/>
              <a:t>&lt;3 "</a:t>
            </a:r>
            <a:r>
              <a:rPr lang="it-IT" sz="1400" dirty="0" err="1"/>
              <a:t>element</a:t>
            </a:r>
            <a:r>
              <a:rPr lang="it-IT" sz="1400" dirty="0"/>
              <a:t>")) OR </a:t>
            </a:r>
            <a:r>
              <a:rPr lang="it-IT" sz="1400" dirty="0" err="1"/>
              <a:t>ctxt</a:t>
            </a:r>
            <a:r>
              <a:rPr lang="it-IT" sz="1400" dirty="0"/>
              <a:t>=("rare " </a:t>
            </a:r>
            <a:r>
              <a:rPr lang="it-IT" sz="1400" dirty="0" err="1"/>
              <a:t>prox</a:t>
            </a:r>
            <a:r>
              <a:rPr lang="it-IT" sz="1400" dirty="0"/>
              <a:t>/</a:t>
            </a:r>
            <a:r>
              <a:rPr lang="it-IT" sz="1400" dirty="0" err="1"/>
              <a:t>distance</a:t>
            </a:r>
            <a:r>
              <a:rPr lang="it-IT" sz="1400" dirty="0"/>
              <a:t>&lt;3 "metal") OR </a:t>
            </a:r>
            <a:r>
              <a:rPr lang="it-IT" sz="1400" dirty="0" err="1"/>
              <a:t>ctxt</a:t>
            </a:r>
            <a:r>
              <a:rPr lang="it-IT" sz="1400" dirty="0"/>
              <a:t>=("rare " </a:t>
            </a:r>
            <a:r>
              <a:rPr lang="it-IT" sz="1400" dirty="0" err="1"/>
              <a:t>prox</a:t>
            </a:r>
            <a:r>
              <a:rPr lang="it-IT" sz="1400" dirty="0"/>
              <a:t>/</a:t>
            </a:r>
            <a:r>
              <a:rPr lang="it-IT" sz="1400" dirty="0" err="1"/>
              <a:t>distance</a:t>
            </a:r>
            <a:r>
              <a:rPr lang="it-IT" sz="1400" dirty="0"/>
              <a:t>&lt;3 "</a:t>
            </a:r>
            <a:r>
              <a:rPr lang="it-IT" sz="1400" dirty="0" err="1"/>
              <a:t>oxide</a:t>
            </a:r>
            <a:r>
              <a:rPr lang="it-IT" sz="1400" dirty="0"/>
              <a:t>") OR </a:t>
            </a:r>
            <a:r>
              <a:rPr lang="it-IT" sz="1400" dirty="0" err="1"/>
              <a:t>ctxt</a:t>
            </a:r>
            <a:r>
              <a:rPr lang="it-IT" sz="1400" dirty="0"/>
              <a:t>=("light " </a:t>
            </a:r>
            <a:r>
              <a:rPr lang="it-IT" sz="1400" dirty="0" err="1"/>
              <a:t>prox</a:t>
            </a:r>
            <a:r>
              <a:rPr lang="it-IT" sz="1400" dirty="0"/>
              <a:t>/</a:t>
            </a:r>
            <a:r>
              <a:rPr lang="it-IT" sz="1400" dirty="0" err="1"/>
              <a:t>distance</a:t>
            </a:r>
            <a:r>
              <a:rPr lang="it-IT" sz="1400" dirty="0"/>
              <a:t>&lt;3 "REE") OR </a:t>
            </a:r>
            <a:r>
              <a:rPr lang="it-IT" sz="1400" dirty="0" err="1"/>
              <a:t>ctxt</a:t>
            </a:r>
            <a:r>
              <a:rPr lang="it-IT" sz="1400" dirty="0"/>
              <a:t>=("heavy " </a:t>
            </a:r>
            <a:r>
              <a:rPr lang="it-IT" sz="1400" dirty="0" err="1"/>
              <a:t>prox</a:t>
            </a:r>
            <a:r>
              <a:rPr lang="it-IT" sz="1400" dirty="0"/>
              <a:t>/</a:t>
            </a:r>
            <a:r>
              <a:rPr lang="it-IT" sz="1400" dirty="0" err="1"/>
              <a:t>distance</a:t>
            </a:r>
            <a:r>
              <a:rPr lang="it-IT" sz="1400" dirty="0"/>
              <a:t>&lt;3 "REE")) OR </a:t>
            </a:r>
            <a:r>
              <a:rPr lang="it-IT" sz="1400" dirty="0" err="1"/>
              <a:t>ctxt</a:t>
            </a:r>
            <a:r>
              <a:rPr lang="it-IT" sz="1400" dirty="0"/>
              <a:t> </a:t>
            </a:r>
            <a:r>
              <a:rPr lang="it-IT" sz="1400" dirty="0" err="1"/>
              <a:t>any</a:t>
            </a:r>
            <a:r>
              <a:rPr lang="it-IT" sz="1400" dirty="0"/>
              <a:t> "REE" OR </a:t>
            </a:r>
            <a:r>
              <a:rPr lang="it-IT" sz="1400" dirty="0" err="1"/>
              <a:t>ctxt</a:t>
            </a:r>
            <a:r>
              <a:rPr lang="it-IT" sz="1400" dirty="0"/>
              <a:t> </a:t>
            </a:r>
            <a:r>
              <a:rPr lang="it-IT" sz="1400" dirty="0" err="1"/>
              <a:t>any</a:t>
            </a:r>
            <a:r>
              <a:rPr lang="it-IT" sz="1400" dirty="0"/>
              <a:t> "</a:t>
            </a:r>
            <a:r>
              <a:rPr lang="it-IT" sz="1400" dirty="0" err="1"/>
              <a:t>lanthan</a:t>
            </a:r>
            <a:r>
              <a:rPr lang="it-IT" sz="1400" dirty="0"/>
              <a:t>*") AND (</a:t>
            </a:r>
            <a:r>
              <a:rPr lang="it-IT" sz="1400" dirty="0" err="1"/>
              <a:t>ctxt</a:t>
            </a:r>
            <a:r>
              <a:rPr lang="it-IT" sz="1400" dirty="0"/>
              <a:t> </a:t>
            </a:r>
            <a:r>
              <a:rPr lang="it-IT" sz="1400" dirty="0" err="1"/>
              <a:t>any</a:t>
            </a:r>
            <a:r>
              <a:rPr lang="it-IT" sz="1400" dirty="0"/>
              <a:t> "</a:t>
            </a:r>
            <a:r>
              <a:rPr lang="it-IT" sz="1400" dirty="0" err="1"/>
              <a:t>recov</a:t>
            </a:r>
            <a:r>
              <a:rPr lang="it-IT" sz="1400" dirty="0"/>
              <a:t>*" OR </a:t>
            </a:r>
            <a:r>
              <a:rPr lang="it-IT" sz="1400" dirty="0" err="1"/>
              <a:t>ctxt</a:t>
            </a:r>
            <a:r>
              <a:rPr lang="it-IT" sz="1400" dirty="0"/>
              <a:t> </a:t>
            </a:r>
            <a:r>
              <a:rPr lang="it-IT" sz="1400" dirty="0" err="1"/>
              <a:t>any</a:t>
            </a:r>
            <a:r>
              <a:rPr lang="it-IT" sz="1400" dirty="0"/>
              <a:t> "</a:t>
            </a:r>
            <a:r>
              <a:rPr lang="it-IT" sz="1400" dirty="0" err="1"/>
              <a:t>recycl</a:t>
            </a:r>
            <a:r>
              <a:rPr lang="it-IT" sz="1400" dirty="0"/>
              <a:t>*")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652666B-02A0-CAC7-5970-C782695D6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1329415"/>
            <a:ext cx="10052343" cy="50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2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29026C1-DB18-854F-F880-01A900277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06" y="1307592"/>
            <a:ext cx="9684338" cy="408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62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o 21">
            <a:extLst>
              <a:ext uri="{FF2B5EF4-FFF2-40B4-BE49-F238E27FC236}">
                <a16:creationId xmlns:a16="http://schemas.microsoft.com/office/drawing/2014/main" id="{A615CE64-38E6-95A7-9060-E0FF74612978}"/>
              </a:ext>
            </a:extLst>
          </p:cNvPr>
          <p:cNvGrpSpPr/>
          <p:nvPr/>
        </p:nvGrpSpPr>
        <p:grpSpPr>
          <a:xfrm>
            <a:off x="848259" y="502726"/>
            <a:ext cx="9671547" cy="5517207"/>
            <a:chOff x="848259" y="502726"/>
            <a:chExt cx="9671547" cy="5517207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0B7CB2AF-B90E-044E-2A4B-7484D82414F8}"/>
                </a:ext>
              </a:extLst>
            </p:cNvPr>
            <p:cNvGrpSpPr/>
            <p:nvPr/>
          </p:nvGrpSpPr>
          <p:grpSpPr>
            <a:xfrm>
              <a:off x="848259" y="502726"/>
              <a:ext cx="9671547" cy="2597283"/>
              <a:chOff x="619659" y="429574"/>
              <a:chExt cx="9671547" cy="2597283"/>
            </a:xfrm>
          </p:grpSpPr>
          <p:pic>
            <p:nvPicPr>
              <p:cNvPr id="11" name="Immagine 10">
                <a:extLst>
                  <a:ext uri="{FF2B5EF4-FFF2-40B4-BE49-F238E27FC236}">
                    <a16:creationId xmlns:a16="http://schemas.microsoft.com/office/drawing/2014/main" id="{FFEEFE2D-A2C1-26D0-4140-976BD9CA5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9659" y="429574"/>
                <a:ext cx="3911801" cy="2597283"/>
              </a:xfrm>
              <a:prstGeom prst="rect">
                <a:avLst/>
              </a:prstGeom>
            </p:spPr>
          </p:pic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7710A13F-11BE-C311-1EFB-4C59737DB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31460" y="493077"/>
                <a:ext cx="5759746" cy="2533780"/>
              </a:xfrm>
              <a:prstGeom prst="rect">
                <a:avLst/>
              </a:prstGeom>
            </p:spPr>
          </p:pic>
        </p:grp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BD48AFE6-4064-4677-34DF-DAA6E5A468AC}"/>
                </a:ext>
              </a:extLst>
            </p:cNvPr>
            <p:cNvGrpSpPr/>
            <p:nvPr/>
          </p:nvGrpSpPr>
          <p:grpSpPr>
            <a:xfrm>
              <a:off x="923653" y="3429000"/>
              <a:ext cx="7672004" cy="2590933"/>
              <a:chOff x="923653" y="3429000"/>
              <a:chExt cx="7672004" cy="2590933"/>
            </a:xfrm>
          </p:grpSpPr>
          <p:pic>
            <p:nvPicPr>
              <p:cNvPr id="18" name="Immagine 17">
                <a:extLst>
                  <a:ext uri="{FF2B5EF4-FFF2-40B4-BE49-F238E27FC236}">
                    <a16:creationId xmlns:a16="http://schemas.microsoft.com/office/drawing/2014/main" id="{687E07EB-09CF-3E44-6F9E-0F5C99A4F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3653" y="3429000"/>
                <a:ext cx="5626389" cy="2590933"/>
              </a:xfrm>
              <a:prstGeom prst="rect">
                <a:avLst/>
              </a:prstGeom>
            </p:spPr>
          </p:pic>
          <p:pic>
            <p:nvPicPr>
              <p:cNvPr id="20" name="Immagine 19">
                <a:extLst>
                  <a:ext uri="{FF2B5EF4-FFF2-40B4-BE49-F238E27FC236}">
                    <a16:creationId xmlns:a16="http://schemas.microsoft.com/office/drawing/2014/main" id="{D7E2AF81-6D61-4424-4F0F-1FCFDFD4F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4209" y="3467101"/>
                <a:ext cx="1911448" cy="25147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11961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91594A4-76CF-D313-1D8C-A01C4C958173}"/>
              </a:ext>
            </a:extLst>
          </p:cNvPr>
          <p:cNvSpPr txBox="1"/>
          <p:nvPr/>
        </p:nvSpPr>
        <p:spPr>
          <a:xfrm>
            <a:off x="5416832" y="5952744"/>
            <a:ext cx="56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Etc.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F323872-B956-0A8C-1E54-41DD06C74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709" y="297731"/>
            <a:ext cx="7931558" cy="3245017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CAD42574-86E7-DC16-F907-3196495725F4}"/>
              </a:ext>
            </a:extLst>
          </p:cNvPr>
          <p:cNvGrpSpPr/>
          <p:nvPr/>
        </p:nvGrpSpPr>
        <p:grpSpPr>
          <a:xfrm>
            <a:off x="648641" y="3794760"/>
            <a:ext cx="10287583" cy="1646853"/>
            <a:chOff x="401753" y="3785446"/>
            <a:chExt cx="12024212" cy="1701887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272DBCEC-8BF7-594F-C76E-CA99BF1FD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53" y="3785446"/>
              <a:ext cx="2921150" cy="1682836"/>
            </a:xfrm>
            <a:prstGeom prst="rect">
              <a:avLst/>
            </a:prstGeom>
          </p:spPr>
        </p:pic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A4DAF3A0-58B4-50C1-5C49-984704CA3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5523" y="3785446"/>
              <a:ext cx="2940201" cy="1695537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C643F725-9A86-041F-AF2A-64CCDB418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8344" y="3785446"/>
              <a:ext cx="2933851" cy="1701887"/>
            </a:xfrm>
            <a:prstGeom prst="rect">
              <a:avLst/>
            </a:prstGeom>
          </p:spPr>
        </p:pic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6029A524-9FDC-1B1C-B42D-A32C010EA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04815" y="3785446"/>
              <a:ext cx="2921150" cy="1701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3724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>
            <a:extLst>
              <a:ext uri="{FF2B5EF4-FFF2-40B4-BE49-F238E27FC236}">
                <a16:creationId xmlns:a16="http://schemas.microsoft.com/office/drawing/2014/main" id="{1FFD0B63-8AA7-C98D-5629-6B8BEF632959}"/>
              </a:ext>
            </a:extLst>
          </p:cNvPr>
          <p:cNvGrpSpPr/>
          <p:nvPr/>
        </p:nvGrpSpPr>
        <p:grpSpPr>
          <a:xfrm>
            <a:off x="1425348" y="730159"/>
            <a:ext cx="8807903" cy="3549832"/>
            <a:chOff x="1425348" y="730159"/>
            <a:chExt cx="8807903" cy="3549832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5B941745-E4D3-D523-5D3A-B7C201191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5348" y="730159"/>
              <a:ext cx="8807903" cy="3549832"/>
            </a:xfrm>
            <a:prstGeom prst="rect">
              <a:avLst/>
            </a:prstGeom>
          </p:spPr>
        </p:pic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0132B08C-8E9F-DF34-FA2B-93247C5551D3}"/>
                </a:ext>
              </a:extLst>
            </p:cNvPr>
            <p:cNvSpPr/>
            <p:nvPr/>
          </p:nvSpPr>
          <p:spPr>
            <a:xfrm>
              <a:off x="6656832" y="2843784"/>
              <a:ext cx="1078992" cy="49377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840937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3960420B-A609-CD0D-01B5-73C5891256A4}"/>
              </a:ext>
            </a:extLst>
          </p:cNvPr>
          <p:cNvSpPr/>
          <p:nvPr/>
        </p:nvSpPr>
        <p:spPr>
          <a:xfrm rot="5400000">
            <a:off x="11024997" y="923010"/>
            <a:ext cx="457200" cy="4348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CF1359A-4948-A403-7B00-420C943B8151}"/>
              </a:ext>
            </a:extLst>
          </p:cNvPr>
          <p:cNvSpPr txBox="1"/>
          <p:nvPr/>
        </p:nvSpPr>
        <p:spPr>
          <a:xfrm>
            <a:off x="6145417" y="447988"/>
            <a:ext cx="575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Can be </a:t>
            </a:r>
            <a:r>
              <a:rPr lang="it-IT" dirty="0" err="1"/>
              <a:t>imported</a:t>
            </a:r>
            <a:r>
              <a:rPr lang="it-IT" dirty="0"/>
              <a:t> in </a:t>
            </a:r>
            <a:r>
              <a:rPr lang="it-IT" dirty="0" err="1"/>
              <a:t>Patstat</a:t>
            </a:r>
            <a:r>
              <a:rPr lang="it-IT" dirty="0"/>
              <a:t> or in TIP (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docdb_family_id</a:t>
            </a:r>
            <a:r>
              <a:rPr lang="it-IT" dirty="0"/>
              <a:t>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540E1BA-C06C-BAAE-15B1-54865736F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91" y="1463574"/>
            <a:ext cx="11703651" cy="42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6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3CBCEC-9E9C-BF9A-5627-3C52E911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Patstat</a:t>
            </a:r>
            <a:r>
              <a:rPr lang="it-IT" dirty="0"/>
              <a:t> online </a:t>
            </a:r>
            <a:r>
              <a:rPr lang="it-IT" dirty="0" err="1"/>
              <a:t>search</a:t>
            </a:r>
            <a:r>
              <a:rPr lang="it-IT" dirty="0"/>
              <a:t> strategy</a:t>
            </a:r>
          </a:p>
        </p:txBody>
      </p:sp>
    </p:spTree>
    <p:extLst>
      <p:ext uri="{BB962C8B-B14F-4D97-AF65-F5344CB8AC3E}">
        <p14:creationId xmlns:p14="http://schemas.microsoft.com/office/powerpoint/2010/main" val="31556990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161</Words>
  <Application>Microsoft Office PowerPoint</Application>
  <PresentationFormat>Widescreen</PresentationFormat>
  <Paragraphs>9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Tema di Office</vt:lpstr>
      <vt:lpstr>Presentazione standard di PowerPoint</vt:lpstr>
      <vt:lpstr>Espacenet search strategy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Patstat online search strategy</vt:lpstr>
      <vt:lpstr>Presentazione standard di PowerPoint</vt:lpstr>
      <vt:lpstr>Presentazione standard di PowerPoint</vt:lpstr>
      <vt:lpstr>Presentazione standard di PowerPoint</vt:lpstr>
      <vt:lpstr>Downloading csv from Patstat and re-organization for MS Power BI uploading…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Search on «TIP» accessing Patstat tables: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AREA Science 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Priore Riccardo</dc:creator>
  <cp:lastModifiedBy>Priore Riccardo</cp:lastModifiedBy>
  <cp:revision>1</cp:revision>
  <dcterms:created xsi:type="dcterms:W3CDTF">2025-06-17T09:04:40Z</dcterms:created>
  <dcterms:modified xsi:type="dcterms:W3CDTF">2025-06-18T07:32:58Z</dcterms:modified>
</cp:coreProperties>
</file>